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6"/>
  </p:notesMasterIdLst>
  <p:handoutMasterIdLst>
    <p:handoutMasterId r:id="rId7"/>
  </p:handoutMasterIdLst>
  <p:sldIdLst>
    <p:sldId id="268" r:id="rId2"/>
    <p:sldId id="307" r:id="rId3"/>
    <p:sldId id="308" r:id="rId4"/>
    <p:sldId id="301" r:id="rId5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9078"/>
    <a:srgbClr val="1E5294"/>
    <a:srgbClr val="F18E1D"/>
    <a:srgbClr val="F1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46" autoAdjust="0"/>
    <p:restoredTop sz="94307" autoAdjust="0"/>
  </p:normalViewPr>
  <p:slideViewPr>
    <p:cSldViewPr>
      <p:cViewPr varScale="1">
        <p:scale>
          <a:sx n="73" d="100"/>
          <a:sy n="73" d="100"/>
        </p:scale>
        <p:origin x="912" y="40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C318D-F682-46B2-AD12-8CA27F37150A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76D9A-CA5F-4E0F-BD89-9D6BD28720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043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D4646-B9F2-417A-B449-D41E1F8107A7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59ECC-1571-4B97-882F-B324B9A5A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388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59ECC-1571-4B97-882F-B324B9A5AC8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811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59ECC-1571-4B97-882F-B324B9A5AC8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506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59ECC-1571-4B97-882F-B324B9A5AC8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6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59ECC-1571-4B97-882F-B324B9A5AC8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959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DB88-D381-423F-850D-9F965173CCA2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5CEF-034B-4C7D-BE6A-4FC12F968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8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DB88-D381-423F-850D-9F965173CCA2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5CEF-034B-4C7D-BE6A-4FC12F968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220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DB88-D381-423F-850D-9F965173CCA2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5CEF-034B-4C7D-BE6A-4FC12F968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4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DB88-D381-423F-850D-9F965173CCA2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5CEF-034B-4C7D-BE6A-4FC12F968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062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DB88-D381-423F-850D-9F965173CCA2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5CEF-034B-4C7D-BE6A-4FC12F968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1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DB88-D381-423F-850D-9F965173CCA2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5CEF-034B-4C7D-BE6A-4FC12F968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91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DB88-D381-423F-850D-9F965173CCA2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5CEF-034B-4C7D-BE6A-4FC12F968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02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DB88-D381-423F-850D-9F965173CCA2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5CEF-034B-4C7D-BE6A-4FC12F968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47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DB88-D381-423F-850D-9F965173CCA2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5CEF-034B-4C7D-BE6A-4FC12F968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27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DB88-D381-423F-850D-9F965173CCA2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5CEF-034B-4C7D-BE6A-4FC12F968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49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DDB88-D381-423F-850D-9F965173CCA2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5CEF-034B-4C7D-BE6A-4FC12F968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784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DDB88-D381-423F-850D-9F965173CCA2}" type="datetimeFigureOut">
              <a:rPr kumimoji="1" lang="ja-JP" altLang="en-US" smtClean="0"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A5CEF-034B-4C7D-BE6A-4FC12F968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51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9" y="274638"/>
            <a:ext cx="8621562" cy="850106"/>
          </a:xfrm>
          <a:solidFill>
            <a:srgbClr val="1E5294"/>
          </a:solidFill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１．「合格していただく」とは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1640" y="2012472"/>
            <a:ext cx="6480720" cy="283305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トライアルに合格していただく</a:t>
            </a:r>
            <a:endParaRPr lang="en-US" altLang="ja-JP" sz="28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>
              <a:buNone/>
            </a:pP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>
              <a:buNone/>
            </a:pP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「事業パートナー」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になっていただく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203104"/>
            <a:ext cx="1442891" cy="1442891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331331" y="274638"/>
            <a:ext cx="914400" cy="850106"/>
          </a:xfrm>
          <a:prstGeom prst="rect">
            <a:avLst/>
          </a:prstGeom>
          <a:solidFill>
            <a:srgbClr val="109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8038493" y="274638"/>
            <a:ext cx="914400" cy="850106"/>
          </a:xfrm>
          <a:prstGeom prst="rect">
            <a:avLst/>
          </a:prstGeom>
          <a:solidFill>
            <a:srgbClr val="F18E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172D402-AC91-4711-B4BF-2CA0E5D6AB80}"/>
              </a:ext>
            </a:extLst>
          </p:cNvPr>
          <p:cNvCxnSpPr/>
          <p:nvPr/>
        </p:nvCxnSpPr>
        <p:spPr>
          <a:xfrm>
            <a:off x="3987552" y="2708920"/>
            <a:ext cx="0" cy="8640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25F6BE6D-782D-42DA-9E85-66777FE49CFA}"/>
              </a:ext>
            </a:extLst>
          </p:cNvPr>
          <p:cNvCxnSpPr/>
          <p:nvPr/>
        </p:nvCxnSpPr>
        <p:spPr>
          <a:xfrm>
            <a:off x="4139952" y="2708920"/>
            <a:ext cx="0" cy="8640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637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7" y="274638"/>
            <a:ext cx="8640961" cy="850106"/>
          </a:xfrm>
          <a:solidFill>
            <a:srgbClr val="1E5294"/>
          </a:solidFill>
        </p:spPr>
        <p:txBody>
          <a:bodyPr/>
          <a:lstStyle/>
          <a:p>
            <a:r>
              <a:rPr lang="ja-JP" altLang="en-US" dirty="0">
                <a:solidFill>
                  <a:schemeClr val="bg1"/>
                </a:solidFill>
              </a:rPr>
              <a:t>２．マーケティング翻訳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2400" dirty="0"/>
              <a:t>　　　　　　　　　□ 誤訳なく、</a:t>
            </a:r>
            <a:r>
              <a:rPr lang="ja-JP" altLang="ja-JP" sz="2400" dirty="0"/>
              <a:t>正確に訳せて</a:t>
            </a:r>
            <a:r>
              <a:rPr lang="ja-JP" altLang="en-US" sz="2400" dirty="0"/>
              <a:t>いる</a:t>
            </a:r>
            <a:endParaRPr lang="ja-JP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　　　　　□ </a:t>
            </a:r>
            <a:r>
              <a:rPr lang="ja-JP" altLang="ja-JP" sz="2400" dirty="0"/>
              <a:t>タイポが無い</a:t>
            </a:r>
          </a:p>
          <a:p>
            <a:pPr marL="0" indent="0">
              <a:buNone/>
            </a:pPr>
            <a:r>
              <a:rPr lang="ja-JP" altLang="en-US" sz="2400" dirty="0"/>
              <a:t>　　　　　　　　　□ </a:t>
            </a:r>
            <a:r>
              <a:rPr lang="ja-JP" altLang="ja-JP" sz="2400" dirty="0"/>
              <a:t>日本語の使い方</a:t>
            </a:r>
            <a:r>
              <a:rPr lang="en-US" altLang="ja-JP" sz="2400" dirty="0"/>
              <a:t> (</a:t>
            </a:r>
            <a:r>
              <a:rPr lang="ja-JP" altLang="en-US" sz="2400" dirty="0"/>
              <a:t>文法・表現など</a:t>
            </a:r>
            <a:r>
              <a:rPr lang="en-US" altLang="ja-JP" sz="2400" dirty="0"/>
              <a:t>) </a:t>
            </a:r>
            <a:r>
              <a:rPr lang="ja-JP" altLang="ja-JP" sz="2400" dirty="0"/>
              <a:t>が正しい </a:t>
            </a:r>
            <a:r>
              <a:rPr lang="en-US" altLang="ja-JP" sz="2400" dirty="0"/>
              <a:t>etc.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 algn="ctr">
              <a:buNone/>
            </a:pPr>
            <a:r>
              <a:rPr lang="en-US" altLang="ja-JP" sz="2100" dirty="0"/>
              <a:t>---------------------------------------(</a:t>
            </a:r>
            <a:r>
              <a:rPr lang="ja-JP" altLang="ja-JP" sz="2100" dirty="0"/>
              <a:t>スタートライン</a:t>
            </a:r>
            <a:r>
              <a:rPr lang="en-US" altLang="ja-JP" sz="2100" dirty="0"/>
              <a:t>)-----------------------------------------</a:t>
            </a:r>
            <a:endParaRPr lang="ja-JP" altLang="ja-JP" sz="2100" dirty="0"/>
          </a:p>
          <a:p>
            <a:pPr marL="0" indent="0">
              <a:buNone/>
            </a:pPr>
            <a:r>
              <a:rPr lang="en-US" altLang="ja-JP" dirty="0"/>
              <a:t> </a:t>
            </a:r>
            <a:endParaRPr lang="ja-JP" altLang="ja-JP" dirty="0"/>
          </a:p>
          <a:p>
            <a:pPr marL="0" lvl="0" indent="0">
              <a:buNone/>
            </a:pPr>
            <a:r>
              <a:rPr lang="en-US" altLang="ja-JP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1)</a:t>
            </a:r>
            <a:r>
              <a:rPr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意味を損なわず、情報の過不足がない</a:t>
            </a:r>
            <a:r>
              <a:rPr lang="en-US" altLang="ja-JP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前提条件</a:t>
            </a:r>
            <a:r>
              <a:rPr lang="en-US" altLang="ja-JP" sz="2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ja-JP" sz="2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>
              <a:buNone/>
            </a:pPr>
            <a:r>
              <a:rPr lang="en-US" altLang="ja-JP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2)</a:t>
            </a:r>
            <a:r>
              <a:rPr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日本語が自然で読みやす</a:t>
            </a:r>
            <a:r>
              <a:rPr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い</a:t>
            </a:r>
            <a:endParaRPr lang="ja-JP" altLang="ja-JP" sz="3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>
              <a:buNone/>
            </a:pPr>
            <a:r>
              <a:rPr lang="en-US" altLang="ja-JP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3)</a:t>
            </a:r>
            <a:r>
              <a:rPr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今</a:t>
            </a:r>
            <a:r>
              <a:rPr lang="ja-JP" altLang="ja-JP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の時代に</a:t>
            </a:r>
            <a:r>
              <a:rPr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マッチして</a:t>
            </a:r>
            <a:r>
              <a:rPr lang="ja-JP" altLang="ja-JP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い</a:t>
            </a:r>
            <a:r>
              <a:rPr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lang="ja-JP" altLang="ja-JP" sz="3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>
              <a:buNone/>
            </a:pPr>
            <a:r>
              <a:rPr lang="en-US" altLang="ja-JP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4)</a:t>
            </a:r>
            <a:r>
              <a:rPr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かつ、</a:t>
            </a:r>
            <a:r>
              <a:rPr lang="ja-JP" altLang="ja-JP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ターゲットに</a:t>
            </a:r>
            <a:r>
              <a:rPr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3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「刺さる」</a:t>
            </a:r>
          </a:p>
          <a:p>
            <a:pPr marL="0" indent="0">
              <a:buNone/>
            </a:pPr>
            <a:endParaRPr lang="en-US" altLang="ja-JP" sz="5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ts val="800"/>
              </a:lnSpc>
              <a:buNone/>
            </a:pP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4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203104"/>
            <a:ext cx="1442891" cy="1442891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323527" y="274638"/>
            <a:ext cx="914400" cy="850106"/>
          </a:xfrm>
          <a:prstGeom prst="rect">
            <a:avLst/>
          </a:prstGeom>
          <a:solidFill>
            <a:srgbClr val="109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8050088" y="274638"/>
            <a:ext cx="914400" cy="850106"/>
          </a:xfrm>
          <a:prstGeom prst="rect">
            <a:avLst/>
          </a:prstGeom>
          <a:solidFill>
            <a:srgbClr val="F18E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55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7" y="274638"/>
            <a:ext cx="8640961" cy="850106"/>
          </a:xfrm>
          <a:solidFill>
            <a:srgbClr val="1E5294"/>
          </a:solidFill>
        </p:spPr>
        <p:txBody>
          <a:bodyPr/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３．望まれるトライアルとは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340769"/>
            <a:ext cx="8640960" cy="4104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訳語として望まれる日本語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AutoNum type="arabicPeriod"/>
            </a:pPr>
            <a:r>
              <a:rPr lang="ja-JP" altLang="en-US" sz="2000" dirty="0"/>
              <a:t>文法的に正しい</a:t>
            </a:r>
            <a:endParaRPr lang="en-US" altLang="ja-JP" sz="2000" dirty="0"/>
          </a:p>
          <a:p>
            <a:pPr marL="514350" indent="-514350">
              <a:buAutoNum type="arabicPeriod"/>
            </a:pPr>
            <a:r>
              <a:rPr lang="ja-JP" altLang="en-US" sz="2000" dirty="0"/>
              <a:t>表現がターゲットに合っている</a:t>
            </a:r>
            <a:endParaRPr lang="en-US" altLang="ja-JP" sz="2000" dirty="0"/>
          </a:p>
          <a:p>
            <a:pPr marL="0" lvl="0" indent="0" algn="ctr">
              <a:buNone/>
            </a:pPr>
            <a:r>
              <a:rPr lang="en-US" altLang="ja-JP" sz="2800" dirty="0"/>
              <a:t> </a:t>
            </a:r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望まれるアクション</a:t>
            </a:r>
            <a:endParaRPr lang="ja-JP" altLang="ja-JP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ja-JP" altLang="en-US" sz="2600" dirty="0"/>
              <a:t>ターゲットを知る・繋がる・交流する</a:t>
            </a:r>
            <a:endParaRPr lang="en-US" altLang="ja-JP" sz="2600" dirty="0"/>
          </a:p>
          <a:p>
            <a:pPr marL="514350" indent="-514350">
              <a:buAutoNum type="arabicParenR"/>
            </a:pPr>
            <a:r>
              <a:rPr lang="ja-JP" altLang="ja-JP" sz="2600" dirty="0"/>
              <a:t>世間でウケ</a:t>
            </a:r>
            <a:r>
              <a:rPr lang="ja-JP" altLang="ja-JP" sz="2600" dirty="0" err="1"/>
              <a:t>て</a:t>
            </a:r>
            <a:r>
              <a:rPr lang="ja-JP" altLang="ja-JP" sz="2600" dirty="0"/>
              <a:t>いるものを知る</a:t>
            </a:r>
            <a:r>
              <a:rPr lang="ja-JP" altLang="en-US" sz="2600" dirty="0"/>
              <a:t> </a:t>
            </a:r>
            <a:r>
              <a:rPr lang="en-US" altLang="ja-JP" sz="2600" dirty="0"/>
              <a:t>+ </a:t>
            </a:r>
            <a:r>
              <a:rPr lang="ja-JP" altLang="ja-JP" sz="2600" dirty="0"/>
              <a:t>ウケているものを柔軟に取り込む</a:t>
            </a:r>
            <a:endParaRPr lang="en-US" altLang="ja-JP" sz="2600" dirty="0"/>
          </a:p>
          <a:p>
            <a:pPr marL="514350" indent="-514350">
              <a:buAutoNum type="arabicParenR"/>
            </a:pPr>
            <a:r>
              <a:rPr lang="ja-JP" altLang="en-US" sz="2600" dirty="0"/>
              <a:t>その上で、第三者に自分の訳文をチェックしてもらう</a:t>
            </a:r>
            <a:endParaRPr lang="en-US" altLang="ja-JP" sz="26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203104"/>
            <a:ext cx="1442891" cy="1442891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323527" y="274638"/>
            <a:ext cx="914400" cy="850106"/>
          </a:xfrm>
          <a:prstGeom prst="rect">
            <a:avLst/>
          </a:prstGeom>
          <a:solidFill>
            <a:srgbClr val="109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8050088" y="274638"/>
            <a:ext cx="914400" cy="850106"/>
          </a:xfrm>
          <a:prstGeom prst="rect">
            <a:avLst/>
          </a:prstGeom>
          <a:solidFill>
            <a:srgbClr val="F18E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935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9" y="274638"/>
            <a:ext cx="8621562" cy="850106"/>
          </a:xfrm>
          <a:solidFill>
            <a:srgbClr val="1E5294"/>
          </a:solidFill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募集！！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8925" y="2852936"/>
            <a:ext cx="6266149" cy="136815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ja-JP" altLang="en-US" sz="6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求む、パートナー</a:t>
            </a:r>
            <a:r>
              <a:rPr lang="en-US" altLang="ja-JP" sz="6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!!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203104"/>
            <a:ext cx="1442891" cy="1442891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331331" y="274638"/>
            <a:ext cx="914400" cy="850106"/>
          </a:xfrm>
          <a:prstGeom prst="rect">
            <a:avLst/>
          </a:prstGeom>
          <a:solidFill>
            <a:srgbClr val="109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8038493" y="274638"/>
            <a:ext cx="914400" cy="850106"/>
          </a:xfrm>
          <a:prstGeom prst="rect">
            <a:avLst/>
          </a:prstGeom>
          <a:solidFill>
            <a:srgbClr val="F18E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784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1903</TotalTime>
  <Words>44</Words>
  <Application>Microsoft Office PowerPoint</Application>
  <PresentationFormat>画面に合わせる (4:3)</PresentationFormat>
  <Paragraphs>35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Office ​​テーマ</vt:lpstr>
      <vt:lpstr>１．「合格していただく」とは</vt:lpstr>
      <vt:lpstr>２．マーケティング翻訳</vt:lpstr>
      <vt:lpstr>３．望まれるトライアルとは</vt:lpstr>
      <vt:lpstr>募集！！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会社説明会</dc:title>
  <dc:creator>technopro</dc:creator>
  <cp:lastModifiedBy>wpce hk</cp:lastModifiedBy>
  <cp:revision>193</cp:revision>
  <cp:lastPrinted>2015-01-27T06:57:30Z</cp:lastPrinted>
  <dcterms:created xsi:type="dcterms:W3CDTF">2014-12-18T01:32:52Z</dcterms:created>
  <dcterms:modified xsi:type="dcterms:W3CDTF">2017-11-30T10:03:26Z</dcterms:modified>
</cp:coreProperties>
</file>